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283" r:id="rId29"/>
    <p:sldId id="296" r:id="rId30"/>
    <p:sldId id="299" r:id="rId31"/>
    <p:sldId id="30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32DD3D-EEEA-4351-BC97-57990805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900702"/>
            <a:ext cx="10385313" cy="5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EC69B7-3C4A-44BE-9DD7-4FACBA0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5BF194-F468-47AA-ACE5-2381902D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4" y="875959"/>
            <a:ext cx="9863091" cy="58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1CD4BC-B4C0-400C-AD00-25A0FF36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64967"/>
            <a:ext cx="5350638" cy="167570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DE4A936-E6F3-4423-A7D6-7129D15D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41" y="2688461"/>
            <a:ext cx="5287154" cy="2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จะแสดงเฉพาะวันที่มีการจองและของเดือน</a:t>
            </a:r>
            <a:r>
              <a:rPr lang="th-TH" dirty="0" err="1"/>
              <a:t>นั้นๆ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99479D-912A-4B05-9C27-F4530A3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58155"/>
            <a:ext cx="9032949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889E3B-262A-44A3-991C-A3EED75F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18/12/2019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142DF12-B1D3-4E9F-9DAC-AF7A1DDE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</a:t>
            </a:r>
            <a:r>
              <a:rPr lang="th-TH" dirty="0"/>
              <a:t>ขนาดตาราง ข้อมูลไม่ร่นตาราง</a:t>
            </a:r>
          </a:p>
          <a:p>
            <a:r>
              <a:rPr lang="th-TH" dirty="0"/>
              <a:t>แก้ </a:t>
            </a:r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เห็นเป็นแบบ </a:t>
            </a:r>
            <a:r>
              <a:rPr lang="en-US" dirty="0"/>
              <a:t>Id </a:t>
            </a:r>
            <a:r>
              <a:rPr lang="th-TH" dirty="0"/>
              <a:t>เปลี่ยนชื่อห้องโดย </a:t>
            </a:r>
            <a:r>
              <a:rPr lang="en-US" dirty="0"/>
              <a:t>book </a:t>
            </a:r>
            <a:r>
              <a:rPr lang="th-TH" dirty="0"/>
              <a:t>ยังอยู่</a:t>
            </a:r>
          </a:p>
          <a:p>
            <a:r>
              <a:rPr lang="en-US" dirty="0" err="1"/>
              <a:t>Roomname</a:t>
            </a:r>
            <a:r>
              <a:rPr lang="en-US" dirty="0"/>
              <a:t> </a:t>
            </a:r>
            <a:r>
              <a:rPr lang="th-TH" dirty="0"/>
              <a:t>ซ้ำไม่ได้</a:t>
            </a:r>
          </a:p>
          <a:p>
            <a:r>
              <a:rPr lang="th-TH" dirty="0"/>
              <a:t>เปลี่ยนสี </a:t>
            </a:r>
            <a:r>
              <a:rPr lang="en-US" dirty="0"/>
              <a:t>checkout </a:t>
            </a:r>
            <a:r>
              <a:rPr lang="th-TH" dirty="0"/>
              <a:t>เป็นเขียวเข้ม</a:t>
            </a:r>
          </a:p>
          <a:p>
            <a:r>
              <a:rPr lang="th-TH" dirty="0"/>
              <a:t>เพิ่ม </a:t>
            </a:r>
            <a:r>
              <a:rPr lang="en-US" dirty="0"/>
              <a:t>field </a:t>
            </a:r>
            <a:r>
              <a:rPr lang="en-US" dirty="0" err="1"/>
              <a:t>checkoutby</a:t>
            </a:r>
            <a:r>
              <a:rPr lang="en-US" dirty="0"/>
              <a:t>, </a:t>
            </a:r>
            <a:r>
              <a:rPr lang="en-US" dirty="0" err="1"/>
              <a:t>checkouttime</a:t>
            </a:r>
            <a:r>
              <a:rPr lang="en-US" dirty="0"/>
              <a:t>, </a:t>
            </a:r>
            <a:r>
              <a:rPr lang="en-US" dirty="0" err="1"/>
              <a:t>checkinby</a:t>
            </a:r>
            <a:r>
              <a:rPr lang="en-US" dirty="0"/>
              <a:t>, </a:t>
            </a:r>
            <a:r>
              <a:rPr lang="en-US" dirty="0" err="1"/>
              <a:t>checkintime</a:t>
            </a:r>
            <a:endParaRPr lang="en-US" dirty="0"/>
          </a:p>
          <a:p>
            <a:r>
              <a:rPr lang="en-US" dirty="0"/>
              <a:t>Export </a:t>
            </a:r>
            <a:r>
              <a:rPr lang="th-TH" dirty="0"/>
              <a:t>ข้อมูลลง </a:t>
            </a:r>
            <a:r>
              <a:rPr lang="en-US" dirty="0"/>
              <a:t>Excel</a:t>
            </a:r>
          </a:p>
          <a:p>
            <a:r>
              <a:rPr lang="en-US" dirty="0"/>
              <a:t>check</a:t>
            </a:r>
            <a:r>
              <a:rPr lang="th-TH" dirty="0"/>
              <a:t> เกินเวลาครึ่งชมตัดเวลาทันที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78F3893-DA63-4778-A4BE-AC761C6B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th-TH" dirty="0"/>
              <a:t>จองแบบ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เลย</a:t>
            </a:r>
            <a:r>
              <a:rPr lang="th-TH" dirty="0" err="1"/>
              <a:t>ปั้ม</a:t>
            </a:r>
            <a:r>
              <a:rPr lang="th-TH" dirty="0"/>
              <a:t>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en-US" dirty="0" err="1"/>
              <a:t>byusr</a:t>
            </a:r>
            <a:endParaRPr lang="en-US" dirty="0"/>
          </a:p>
          <a:p>
            <a:r>
              <a:rPr lang="en-US" dirty="0"/>
              <a:t>checkout </a:t>
            </a:r>
            <a:r>
              <a:rPr lang="th-TH" dirty="0"/>
              <a:t>แบบ </a:t>
            </a:r>
            <a:r>
              <a:rPr lang="en-US" dirty="0"/>
              <a:t>Not </a:t>
            </a:r>
            <a:r>
              <a:rPr lang="en-US" dirty="0" err="1"/>
              <a:t>Checkin</a:t>
            </a:r>
            <a:r>
              <a:rPr lang="en-US" dirty="0"/>
              <a:t> stamp </a:t>
            </a:r>
            <a:r>
              <a:rPr lang="en-US" dirty="0" err="1"/>
              <a:t>bysys</a:t>
            </a:r>
            <a:endParaRPr lang="en-US" dirty="0"/>
          </a:p>
          <a:p>
            <a:r>
              <a:rPr lang="en-US" dirty="0"/>
              <a:t>checkout time </a:t>
            </a:r>
            <a:r>
              <a:rPr lang="th-TH" dirty="0"/>
              <a:t>ด้วย</a:t>
            </a:r>
          </a:p>
          <a:p>
            <a:r>
              <a:rPr lang="en-US" dirty="0" err="1"/>
              <a:t>update_by</a:t>
            </a:r>
            <a:r>
              <a:rPr lang="en-US" dirty="0"/>
              <a:t> </a:t>
            </a:r>
            <a:r>
              <a:rPr lang="th-TH" dirty="0"/>
              <a:t>ให้เป็น </a:t>
            </a:r>
            <a:r>
              <a:rPr lang="en-US" dirty="0"/>
              <a:t>System</a:t>
            </a:r>
          </a:p>
          <a:p>
            <a:r>
              <a:rPr lang="en-US" dirty="0"/>
              <a:t>Users field status </a:t>
            </a:r>
            <a:r>
              <a:rPr lang="th-TH" dirty="0"/>
              <a:t>เปลี่ยนเป็น </a:t>
            </a:r>
            <a:r>
              <a:rPr lang="en-US" dirty="0"/>
              <a:t>role</a:t>
            </a:r>
          </a:p>
          <a:p>
            <a:r>
              <a:rPr lang="th-TH" dirty="0"/>
              <a:t>ไฟล์ .</a:t>
            </a:r>
            <a:r>
              <a:rPr lang="en-US" dirty="0"/>
              <a:t>csv </a:t>
            </a:r>
            <a:r>
              <a:rPr lang="th-TH" dirty="0"/>
              <a:t>เปลี่ยนเป็น </a:t>
            </a:r>
            <a:r>
              <a:rPr lang="en-US" dirty="0"/>
              <a:t>xlsx</a:t>
            </a:r>
          </a:p>
          <a:p>
            <a:r>
              <a:rPr lang="th-TH" dirty="0"/>
              <a:t>ชื่อ </a:t>
            </a:r>
            <a:r>
              <a:rPr lang="en-US" dirty="0" err="1"/>
              <a:t>attr</a:t>
            </a:r>
            <a:r>
              <a:rPr lang="en-US" dirty="0"/>
              <a:t> </a:t>
            </a:r>
            <a:r>
              <a:rPr lang="th-TH" dirty="0"/>
              <a:t>ตัวใหญ่นำหน้า</a:t>
            </a:r>
            <a:endParaRPr lang="en-US" dirty="0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44262C4B-58F8-4253-95CE-4557BBFF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32993"/>
            <a:ext cx="9603275" cy="1049235"/>
          </a:xfrm>
        </p:spPr>
        <p:txBody>
          <a:bodyPr/>
          <a:lstStyle/>
          <a:p>
            <a:r>
              <a:rPr lang="en-US" dirty="0"/>
              <a:t>Requirement </a:t>
            </a:r>
            <a:r>
              <a:rPr lang="th-TH" dirty="0"/>
              <a:t>เพิ่มเมื่อวันที่ </a:t>
            </a:r>
            <a:r>
              <a:rPr lang="en-US" dirty="0"/>
              <a:t>28</a:t>
            </a:r>
            <a:r>
              <a:rPr lang="th-TH" dirty="0"/>
              <a:t>/</a:t>
            </a:r>
            <a:r>
              <a:rPr lang="en-US" dirty="0"/>
              <a:t>12</a:t>
            </a:r>
            <a:r>
              <a:rPr lang="th-TH" dirty="0"/>
              <a:t>/</a:t>
            </a:r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9481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437</TotalTime>
  <Words>452</Words>
  <Application>Microsoft Office PowerPoint</Application>
  <PresentationFormat>แบบจอกว้าง</PresentationFormat>
  <Paragraphs>104</Paragraphs>
  <Slides>31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Requirement เพิ่มเมื่อวันที่ 18/12/2019</vt:lpstr>
      <vt:lpstr>Requirement เพิ่มเมื่อวันที่ 28/12/2019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38</cp:revision>
  <dcterms:created xsi:type="dcterms:W3CDTF">2019-12-09T02:20:39Z</dcterms:created>
  <dcterms:modified xsi:type="dcterms:W3CDTF">2020-01-02T10:45:39Z</dcterms:modified>
</cp:coreProperties>
</file>